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5"/>
    <p:restoredTop sz="94693"/>
  </p:normalViewPr>
  <p:slideViewPr>
    <p:cSldViewPr snapToGrid="0">
      <p:cViewPr varScale="1">
        <p:scale>
          <a:sx n="118" d="100"/>
          <a:sy n="118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099F4-3C8F-0B34-7A25-2887FFDB9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201EB-C2F8-B800-956E-2544ED506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A22E1-5ABE-54E6-2E1D-981B3DF3F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314F5-0A68-6318-6728-42447878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1CC2D-F715-B047-6202-0DE37971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8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0338-2C98-DFCB-6B4B-2667D0AD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7002B-EB5E-24E7-DB7B-BF5B19E96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1453B-41BE-8209-F126-314B3578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8FDCE-60BA-3B00-8752-2F88ADC6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FE5C6-0AE1-6BAD-2976-BFFAF36C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1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1EC5B-38D4-60F2-AC23-F8A14893D1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51040-5FB5-525D-D391-CAE6D4FAA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37E7B-9BF0-A4B7-C1B4-E627ED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75BE-E7A6-B3EC-282A-9CF5CD60B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72AE7-33E5-B524-BD53-2DFB33B70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7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C8E8-EF0E-7742-F3B4-59268A3A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D3AFA-B43B-A4F8-2A47-64AA2FCFC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9A798-B007-B708-4E23-5DD13C94D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C69DB-15FB-89B7-7EED-69B91089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E1109-9548-A06D-CE6D-6725EB0E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76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FFB7-1967-6C6E-3434-A0C0122E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64619-6851-A7AF-8C77-71CFB5781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9DD5E-7959-1391-E41A-7233839BA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799DC-7EA2-86CF-8F1C-2E4174854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AFCC9-39E5-67D4-0F3E-4F5DD1C1E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9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B536-443A-8D95-116A-E4A1FC5A1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6C0C6-4F66-74E3-6A74-DBF345793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1284C-559A-A767-DCD0-9CA5475D2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34320-B407-63FE-486B-504AD9654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33BF5-78AD-7DC7-B23B-992CA8F0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7D909-2719-D205-ABD0-95BC1F9E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8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4AFE2-8A03-8AA4-6B00-84EE9DCB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97E08-3470-7670-6A91-61160EE6C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E65EA-9811-5F7A-0099-B0F7BD14F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C0C00-724E-DB82-C242-EAADF525A1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DDF758-A0F1-A00C-2086-50DDDC4A96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F9413-77FC-F98F-84B0-5F2C83DCA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1F4923-C0C2-AFCB-F655-932CAF31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85A64E-0476-18EC-C86D-16D9D61D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0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F3B9-5228-7833-7388-4F2ECADF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466C49-B1A9-55D8-6A9D-8AA37701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F6393-F493-6E4E-005C-BE55C99ED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F4900-AEC5-4F18-B2E0-D2E4FE44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85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E545ED-4CDA-6479-B808-5074B612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6011C-D6E4-F050-6CD9-AB3A57AD1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E6D1-4C14-E185-440E-43938FEC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3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5B7A-4B74-1773-AD42-8D7C67D68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C4A68-96CA-9E96-C2E9-3F238D29F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1E69B-86E8-9327-4534-A1324C66C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CBE0A-881B-E7CC-57C0-4D34EDA9A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03516-FF60-B8CC-8C87-00E5A15F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3E911-6F80-1D42-B84E-0639AEE7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47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D9211-15ED-4EB9-372A-5CEEBFEE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C13E86-7F39-4ED5-0B2C-02A2F21CB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9704E-7EDE-BCBB-37A3-C95ED2EE8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2562B-E01B-5B6F-E4AC-5B4B96907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B4430-3C09-CEC1-CF95-BC0D7D65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C583B-821E-30BF-BFAE-CA80260E6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5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B7B59E-6E4F-8D41-B004-AB1492705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6C7A7-99D0-0D4A-383F-4EFC7FE20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8AE46-704B-1FE9-2A9D-C4A6B5FF5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B31CBB-5D29-CC43-94FE-7A2B285C410F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14B77-4D18-6F0E-1B21-7A0CF9C1B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3B5A9-FB19-89D6-75DD-F8E11084C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3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F358-BA17-8497-2087-BD9448A22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dirty="0"/>
              <a:t>CA – Exam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61F62-DD27-F968-0292-5AC1C6EBA9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20281C-96C9-1DF5-D31E-FF83F4286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0" y="2508141"/>
            <a:ext cx="7772400" cy="250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8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EF6A-2B2B-0F28-5FB7-E165C44A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EDE7D-5B3F-2167-6BE0-7FA33C62A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8A5E7-A5E8-302D-35BE-A64E57C5D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0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1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7691-B36C-B2D8-30AE-6C5E722D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C93E7-755D-8C9B-8142-C0A34265E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D3F61-B2A1-53D9-C9B6-EF487F5A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0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87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BFCB-F037-3264-7E70-B8045B2E7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0C609-8526-0B90-21DA-D6D700370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6C502-8FB0-FC4E-74C7-EB146B4E1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0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8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71B14-F1B1-E36D-2774-0FF7ED3D4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F6FFD-A59D-2720-9EB4-8B71A4E3B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232C4-C9AC-6731-0337-F55109A5E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0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32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0AFD-A989-5A83-FC2D-F8754A721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49E32-ADC0-8361-F258-9E7D685BE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3838F-1BD1-7F5A-B891-E232CC5E0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0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02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CDB2-6AD1-180A-2904-3818F67FB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D01C9-2F1E-329C-F178-CC5416234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3937F-C6F0-286F-AE0A-AC919913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0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5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6832-878A-B080-86BD-6475ABABE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DDE04-E881-2889-830B-F92EBBBE0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51CEF-7813-E4CC-E4A2-454D679CB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29482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40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0FB62-A99B-AE55-5E2C-1BFB1541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A8E3-C792-E4A7-2F61-F22F17F21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CBC7A-2D1B-8C5E-C093-B8C438633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0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71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3330-6C13-42EE-CF0E-C15A58DD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362BC-2DBA-0A72-2181-B10EEC9F5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A91F1-36BD-52E7-DDB1-68DB7427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0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78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2BD6E-6E94-3674-35BE-CC9E2C427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184B-0D33-827F-E411-0A0C1B055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A3AFC-877C-A16C-67D0-CD1D14522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0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52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0321A-FC9D-223F-88A6-84222DFA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6195D2-A1F1-C7E9-CDA7-5DF8F8B86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085" y="0"/>
            <a:ext cx="8491830" cy="6117771"/>
          </a:xfrm>
        </p:spPr>
      </p:pic>
    </p:spTree>
    <p:extLst>
      <p:ext uri="{BB962C8B-B14F-4D97-AF65-F5344CB8AC3E}">
        <p14:creationId xmlns:p14="http://schemas.microsoft.com/office/powerpoint/2010/main" val="1506188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BE50-9D19-0267-59F9-F481E16B4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FE015-E087-FD85-87D1-391338570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6EBB2-9494-F1E0-23A1-23851F107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0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15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C016F-DB13-E65F-F8D3-170E876FD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FBA02-95BA-7AFA-FAC9-6D5B53B5B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2FCAA-7E83-892F-BB17-4D2C876F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0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58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4E3A6-1704-0A71-C394-A8C7C2005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7EFB8-32DC-30B1-E431-0081894E0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152A4-FB2E-D775-F6A2-F0C8510BE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0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11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AAA1-4DA0-3869-6515-23BB3184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0B38-9E95-AF13-38EE-016C991A3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B2D65-D394-8C6D-C824-1B4F9F2CF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0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07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1FE0-516D-01E0-1E51-B5EFF7BC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D50D5-CD32-0EC5-0FF1-DA3D4C9C2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A7FFA-CAD1-5D1E-657D-940F7F213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0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33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7A40F-DEEB-B79F-DBB0-B358B32B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2B7FA-17AC-F3B1-60CA-D4BAE8F09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15EAC-C0A4-0ADE-3AC3-6C563C3A9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0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35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7B11-4C79-0BE3-1B83-9348F76A6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23C6B-BA2E-AEE2-8E81-DDA7E6958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2C756-79F2-FEBC-E0D6-1AE84A069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0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61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30EF4-A1DD-DA9C-D8CB-E83F7D99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9BC9C-12D7-E1DA-F279-21D8A4E15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AB3F7-DF01-4732-B169-10EBFADF7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0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90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72CE-3C98-A2F3-68A4-73C8970C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5201D-7F0C-6ACD-0739-0B13E8F06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E5299-F08F-DD6D-2716-FFFB83908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0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55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7A8-C6C3-E158-90CC-2985A480D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8E91D-D532-66E0-F08F-DA8222404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A7F4B-C138-417D-9227-13163348B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983" y="0"/>
            <a:ext cx="5398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32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CE469-1843-EE57-A31D-398F55E5D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A2DBD-C226-A1EC-184F-5FCA8F235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350D5-9C62-3C2B-AB09-405FC1F1D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558" y="15535"/>
            <a:ext cx="7772400" cy="55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94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25D0-1049-2304-5563-9D811C3D4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CE35B-AE99-7138-2A75-7871C29B8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9C22B-E8B3-9EDE-4A89-2752B39B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609" y="0"/>
            <a:ext cx="7034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76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1D8BF-16F6-7757-1DAA-CE30C4BC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53E6D-C859-5F0F-B341-101C7F966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526F3-D123-B517-118A-EB29A017B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839" y="0"/>
            <a:ext cx="4248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24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5320-EE81-7F93-E71F-D42EE888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F2665-2216-5267-F163-03727B456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29CEC-D9F6-7E12-52DE-EEE25AAB8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248" y="0"/>
            <a:ext cx="5583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37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598A-4732-BF07-E028-DB526189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9D299-64F9-7377-025D-6908F905F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67147-C438-CACE-79C8-F3CB321F8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04" y="0"/>
            <a:ext cx="7158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11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DE83-BEA6-B798-AD5A-9DDC4D662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194EB-651F-2688-B302-ACA0AF70F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73602-E8C9-9410-41EB-53F6561D8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05" y="89808"/>
            <a:ext cx="7158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05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B680-8305-D1FB-CC9D-7D7DF130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C48EB-A1F3-F2E3-0194-C2D2A6E99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76DDA-7BE1-E287-48E2-DF8BACF49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05" y="0"/>
            <a:ext cx="7158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04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5E79-6268-5B1C-FDF8-185E3BD3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E92B9-0AA0-0E4C-C3DA-894690D78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62987-5D5D-D71A-46E1-2DE3821B1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72" y="0"/>
            <a:ext cx="4778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37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4F4C-F82F-743B-3852-3A2F7DFF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48483-2856-8268-BD53-6690C8140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BAF7A-FBC5-F315-4C65-846354B64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72" y="0"/>
            <a:ext cx="4778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3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76662-848F-EC07-CA0F-0269C542D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FA1-7355-CA4F-EED3-F04D6685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6F693-1866-134B-ABAA-0CD9DAE15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078" y="0"/>
            <a:ext cx="3847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10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10E99-DDD4-08F9-261C-0738986F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CFEE4-FE03-C1E0-8DD8-4D74D3CEB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745FCC-80F4-1994-D523-0D7E9BFB1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05" y="-17123"/>
            <a:ext cx="7097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26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E726-C8FD-9869-5539-DF78F595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58687-31D5-34FF-3BC7-889A9F2C1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10E68-E7C5-8646-8722-51A870781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43" y="0"/>
            <a:ext cx="7772400" cy="55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29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B2987-ABCB-2E05-54A2-52B4AFFE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1F8AB-30FD-6036-91B8-1789AAF93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AE7C3-7F36-09CA-7FD5-7CFC4124B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33" y="0"/>
            <a:ext cx="7097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00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59957-7320-E165-5A5E-18B925B2C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33B3C-2866-19F9-E193-1BC36CCC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5E1EF-3316-0BDA-398A-4897F7DC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657" y="0"/>
            <a:ext cx="4748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52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11C1D-D95A-B235-F4D2-AFF26CE2B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0A5C8-EA12-A760-8809-80FB008E4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84B01-6D77-8CCE-E725-F74DD3EC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913" y="0"/>
            <a:ext cx="6140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75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B0C9-FB0E-DDB5-F2AD-A73CDB5DF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45237-BF23-7692-C975-698BD9BEE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64862-5F15-ED7A-4F11-A63DA738C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533" y="0"/>
            <a:ext cx="5332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84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9400-4CDF-5CDD-A248-B9E3390D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D5126-2039-FEA9-4369-195B55195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A468A-3FC1-104F-0486-6189658D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096" y="0"/>
            <a:ext cx="7043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125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60A6-13D4-DA51-C35B-22E36F03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42131-53F8-D2D1-7CB3-98EADEFC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5173B-09D3-70AD-E427-54FCB76DA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096" y="0"/>
            <a:ext cx="7043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48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4DAA-5A68-68A1-0427-82AF9C11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6FCC3-ADC1-2307-99DD-30830384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71B92-F58D-DC14-E612-55560F508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33" y="114300"/>
            <a:ext cx="7043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49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1E8B-83A1-A8DF-513D-5CF2311E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1FFCC-68DE-EF5B-0322-2D205D6A0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791D6-3874-3950-9A07-DC6B963E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0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75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078E3-73FD-76C5-C35F-A493DEEB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B5C78-43CF-4513-C58E-466653396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AB383-F120-CCC8-B49F-E588019D6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0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11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A3781-8482-FFDD-2662-F542C2B5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1AAD1-AF3B-8A82-1248-58707B50F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3642E-4E3C-AB26-BC98-BABDA4170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50215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2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415D-9207-70A4-4F23-F966FF96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597E5-095E-2C1D-AF6D-8B53B1612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185BE-836C-5945-2AFD-376AB1C0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0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45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21EAF-83E5-8442-319B-11D44B0FB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E7E1F-CE8F-443C-8A9E-7C622BD1D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4235F-1F86-DBCD-8DE4-0ED21EEE7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33" y="0"/>
            <a:ext cx="724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43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</Words>
  <Application>Microsoft Macintosh PowerPoint</Application>
  <PresentationFormat>Widescreen</PresentationFormat>
  <Paragraphs>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Aptos</vt:lpstr>
      <vt:lpstr>Aptos Display</vt:lpstr>
      <vt:lpstr>Arial</vt:lpstr>
      <vt:lpstr>Office Theme</vt:lpstr>
      <vt:lpstr>CA – Exam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Gearhart, Colton</dc:creator>
  <cp:lastModifiedBy>Gearhart, Colton</cp:lastModifiedBy>
  <cp:revision>7</cp:revision>
  <dcterms:created xsi:type="dcterms:W3CDTF">2024-09-08T13:27:22Z</dcterms:created>
  <dcterms:modified xsi:type="dcterms:W3CDTF">2024-11-08T16:21:52Z</dcterms:modified>
</cp:coreProperties>
</file>